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D7AAB25-F773-4CFD-A69C-AF066BD22AE3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C4020C4-7EDB-4AC9-AD2B-32DEC5860F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Coomunication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Created By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Bandana Das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Faculty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B.Voc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(TTM)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7" name="Picture 6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7400"/>
            <a:ext cx="556260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communication</a:t>
            </a:r>
            <a:endParaRPr lang="en-US" dirty="0"/>
          </a:p>
        </p:txBody>
      </p:sp>
      <p:pic>
        <p:nvPicPr>
          <p:cNvPr id="4" name="Content Placeholder 3" descr="communication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81534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dirty="0"/>
          </a:p>
        </p:txBody>
      </p:sp>
      <p:pic>
        <p:nvPicPr>
          <p:cNvPr id="4" name="Picture 3" descr="Types-of-communica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30111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Feedback </a:t>
            </a:r>
            <a:r>
              <a:rPr lang="en-IN" dirty="0" err="1" smtClean="0"/>
              <a:t>Proces</a:t>
            </a:r>
            <a:endParaRPr lang="en-IN" dirty="0"/>
          </a:p>
        </p:txBody>
      </p:sp>
      <p:pic>
        <p:nvPicPr>
          <p:cNvPr id="6" name="Content Placeholder 5" descr="download (2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2209800"/>
            <a:ext cx="6553200" cy="411479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838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to communicate effectively with your customer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300" dirty="0" smtClean="0"/>
              <a:t>Communication at work place is a crucial role in getting the work done and maintaining a healthy environment in the department and on a whole in the organization . For communicating effectively with our customer, we can follow the following guidelines: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Communicate with the customers in a polite, professional and friendly manner.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Ensure the appropriate language and tone are used to the customers.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Listen actively in a two way communication.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Be sensitive to the gender, cultural and social differences such as modes of greeting, formality etc.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Ask more questions to the customers and identify their needs.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Understand the customer expectations correctly and provide the appropriate products and services.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Understand customer dissatisfaction and address to their complaint effectively.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Maintain a positive, sensible and cooperative manner all time.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Ensure to maintain a proper body language, dress code, gestures and etiquettes towards the customers.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Avoid interrupting the customers while they talk.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/>
              <a:t>Explain the terms and conditions clearly.</a:t>
            </a:r>
          </a:p>
          <a:p>
            <a:pPr>
              <a:buNone/>
            </a:pP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153400" cy="685800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</TotalTime>
  <Words>201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Coomunication</vt:lpstr>
      <vt:lpstr>What is communication</vt:lpstr>
      <vt:lpstr>Slide 3</vt:lpstr>
      <vt:lpstr>Feedback Proces</vt:lpstr>
      <vt:lpstr>How to communicate effectively with your customer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Coomunication</dc:title>
  <dc:creator>Lenovo</dc:creator>
  <cp:lastModifiedBy>HP</cp:lastModifiedBy>
  <cp:revision>7</cp:revision>
  <dcterms:created xsi:type="dcterms:W3CDTF">2022-06-30T18:14:29Z</dcterms:created>
  <dcterms:modified xsi:type="dcterms:W3CDTF">2022-07-01T07:02:16Z</dcterms:modified>
</cp:coreProperties>
</file>